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00_4E7AACAF.xml" ContentType="application/vnd.ms-powerpoint.comments+xml"/>
  <Override PartName="/ppt/comments/modernComment_102_3C65E757.xml" ContentType="application/vnd.ms-powerpoint.comments+xml"/>
  <Override PartName="/ppt/comments/modernComment_105_CE0241FF.xml" ContentType="application/vnd.ms-powerpoint.comments+xml"/>
  <Override PartName="/ppt/comments/modernComment_106_27D340E6.xml" ContentType="application/vnd.ms-powerpoint.comments+xml"/>
  <Override PartName="/ppt/comments/modernComment_104_FA9BD8FF.xml" ContentType="application/vnd.ms-powerpoint.comments+xml"/>
  <Override PartName="/ppt/comments/modernComment_103_2F68D06E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8" r:id="rId6"/>
    <p:sldId id="263" r:id="rId7"/>
    <p:sldId id="261" r:id="rId8"/>
    <p:sldId id="262" r:id="rId9"/>
    <p:sldId id="260" r:id="rId10"/>
    <p:sldId id="25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5DA34B-092C-6984-65C5-5048D84A8599}" name="admin" initials="ad" userId="S::admin@alta.lib.ia.us::9266a9bf-909b-4fc8-9ccc-610fa5c1dc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F05366-139E-4129-A830-83094D06FC5A}" v="5" dt="2025-09-25T02:00:53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a Casstevens" userId="8a5594919710db24" providerId="LiveId" clId="{9558E958-342C-419B-ADDA-29C5ECB942B3}"/>
    <pc:docChg chg="undo custSel addSld modSld modShowInfo">
      <pc:chgData name="Willa Casstevens" userId="8a5594919710db24" providerId="LiveId" clId="{9558E958-342C-419B-ADDA-29C5ECB942B3}" dt="2025-09-25T02:01:42.963" v="2078" actId="20577"/>
      <pc:docMkLst>
        <pc:docMk/>
      </pc:docMkLst>
      <pc:sldChg chg="modTransition">
        <pc:chgData name="Willa Casstevens" userId="8a5594919710db24" providerId="LiveId" clId="{9558E958-342C-419B-ADDA-29C5ECB942B3}" dt="2025-09-21T21:51:20.234" v="2050"/>
        <pc:sldMkLst>
          <pc:docMk/>
          <pc:sldMk cId="1316662447" sldId="256"/>
        </pc:sldMkLst>
      </pc:sldChg>
      <pc:sldChg chg="modSp mod modTransition">
        <pc:chgData name="Willa Casstevens" userId="8a5594919710db24" providerId="LiveId" clId="{9558E958-342C-419B-ADDA-29C5ECB942B3}" dt="2025-09-21T21:51:20.234" v="2050"/>
        <pc:sldMkLst>
          <pc:docMk/>
          <pc:sldMk cId="1013311319" sldId="258"/>
        </pc:sldMkLst>
        <pc:spChg chg="mod">
          <ac:chgData name="Willa Casstevens" userId="8a5594919710db24" providerId="LiveId" clId="{9558E958-342C-419B-ADDA-29C5ECB942B3}" dt="2025-09-21T21:32:44.974" v="1170" actId="20577"/>
          <ac:spMkLst>
            <pc:docMk/>
            <pc:sldMk cId="1013311319" sldId="258"/>
            <ac:spMk id="2" creationId="{7C45CD58-49A4-43A2-80A4-3AE03D6AA34F}"/>
          </ac:spMkLst>
        </pc:spChg>
      </pc:sldChg>
      <pc:sldChg chg="modSp mod modTransition">
        <pc:chgData name="Willa Casstevens" userId="8a5594919710db24" providerId="LiveId" clId="{9558E958-342C-419B-ADDA-29C5ECB942B3}" dt="2025-09-21T21:51:20.234" v="2050"/>
        <pc:sldMkLst>
          <pc:docMk/>
          <pc:sldMk cId="795398254" sldId="259"/>
        </pc:sldMkLst>
        <pc:spChg chg="mod">
          <ac:chgData name="Willa Casstevens" userId="8a5594919710db24" providerId="LiveId" clId="{9558E958-342C-419B-ADDA-29C5ECB942B3}" dt="2025-09-21T21:25:58.787" v="597" actId="6549"/>
          <ac:spMkLst>
            <pc:docMk/>
            <pc:sldMk cId="795398254" sldId="259"/>
            <ac:spMk id="2" creationId="{7C45CD58-49A4-43A2-80A4-3AE03D6AA34F}"/>
          </ac:spMkLst>
        </pc:spChg>
        <pc:picChg chg="mod">
          <ac:chgData name="Willa Casstevens" userId="8a5594919710db24" providerId="LiveId" clId="{9558E958-342C-419B-ADDA-29C5ECB942B3}" dt="2025-09-21T21:22:54.909" v="503" actId="1076"/>
          <ac:picMkLst>
            <pc:docMk/>
            <pc:sldMk cId="795398254" sldId="259"/>
            <ac:picMk id="12" creationId="{5E20C38F-8079-DC00-69EE-4350DC4DDAA2}"/>
          </ac:picMkLst>
        </pc:picChg>
      </pc:sldChg>
      <pc:sldChg chg="modSp mod modTransition">
        <pc:chgData name="Willa Casstevens" userId="8a5594919710db24" providerId="LiveId" clId="{9558E958-342C-419B-ADDA-29C5ECB942B3}" dt="2025-09-21T21:52:35.313" v="2051" actId="20577"/>
        <pc:sldMkLst>
          <pc:docMk/>
          <pc:sldMk cId="4204517631" sldId="260"/>
        </pc:sldMkLst>
        <pc:spChg chg="mod">
          <ac:chgData name="Willa Casstevens" userId="8a5594919710db24" providerId="LiveId" clId="{9558E958-342C-419B-ADDA-29C5ECB942B3}" dt="2025-09-21T21:52:35.313" v="2051" actId="20577"/>
          <ac:spMkLst>
            <pc:docMk/>
            <pc:sldMk cId="4204517631" sldId="260"/>
            <ac:spMk id="2" creationId="{7C45CD58-49A4-43A2-80A4-3AE03D6AA34F}"/>
          </ac:spMkLst>
        </pc:spChg>
      </pc:sldChg>
      <pc:sldChg chg="modSp mod modTransition">
        <pc:chgData name="Willa Casstevens" userId="8a5594919710db24" providerId="LiveId" clId="{9558E958-342C-419B-ADDA-29C5ECB942B3}" dt="2025-09-21T21:51:20.234" v="2050"/>
        <pc:sldMkLst>
          <pc:docMk/>
          <pc:sldMk cId="3456254463" sldId="261"/>
        </pc:sldMkLst>
        <pc:spChg chg="mod">
          <ac:chgData name="Willa Casstevens" userId="8a5594919710db24" providerId="LiveId" clId="{9558E958-342C-419B-ADDA-29C5ECB942B3}" dt="2025-09-21T21:31:45.571" v="1135" actId="1076"/>
          <ac:spMkLst>
            <pc:docMk/>
            <pc:sldMk cId="3456254463" sldId="261"/>
            <ac:spMk id="2" creationId="{7C45CD58-49A4-43A2-80A4-3AE03D6AA34F}"/>
          </ac:spMkLst>
        </pc:spChg>
      </pc:sldChg>
      <pc:sldChg chg="modSp mod modTransition">
        <pc:chgData name="Willa Casstevens" userId="8a5594919710db24" providerId="LiveId" clId="{9558E958-342C-419B-ADDA-29C5ECB942B3}" dt="2025-09-21T21:51:20.234" v="2050"/>
        <pc:sldMkLst>
          <pc:docMk/>
          <pc:sldMk cId="668156134" sldId="262"/>
        </pc:sldMkLst>
        <pc:spChg chg="mod">
          <ac:chgData name="Willa Casstevens" userId="8a5594919710db24" providerId="LiveId" clId="{9558E958-342C-419B-ADDA-29C5ECB942B3}" dt="2025-09-21T21:33:35.809" v="1210" actId="1076"/>
          <ac:spMkLst>
            <pc:docMk/>
            <pc:sldMk cId="668156134" sldId="262"/>
            <ac:spMk id="2" creationId="{C42CFC38-29D0-EDB7-DA14-0B3DF32BECB5}"/>
          </ac:spMkLst>
        </pc:spChg>
      </pc:sldChg>
      <pc:sldChg chg="addSp delSp modSp new mod modTransition">
        <pc:chgData name="Willa Casstevens" userId="8a5594919710db24" providerId="LiveId" clId="{9558E958-342C-419B-ADDA-29C5ECB942B3}" dt="2025-09-25T02:01:42.963" v="2078" actId="20577"/>
        <pc:sldMkLst>
          <pc:docMk/>
          <pc:sldMk cId="141311239" sldId="263"/>
        </pc:sldMkLst>
        <pc:spChg chg="mod">
          <ac:chgData name="Willa Casstevens" userId="8a5594919710db24" providerId="LiveId" clId="{9558E958-342C-419B-ADDA-29C5ECB942B3}" dt="2025-09-25T02:01:42.963" v="2078" actId="20577"/>
          <ac:spMkLst>
            <pc:docMk/>
            <pc:sldMk cId="141311239" sldId="263"/>
            <ac:spMk id="3" creationId="{850B0052-EACF-FA33-E3DB-EA1E49015D3A}"/>
          </ac:spMkLst>
        </pc:spChg>
        <pc:spChg chg="add mod">
          <ac:chgData name="Willa Casstevens" userId="8a5594919710db24" providerId="LiveId" clId="{9558E958-342C-419B-ADDA-29C5ECB942B3}" dt="2025-09-25T02:00:48.662" v="2067" actId="20577"/>
          <ac:spMkLst>
            <pc:docMk/>
            <pc:sldMk cId="141311239" sldId="263"/>
            <ac:spMk id="7" creationId="{62E9A618-B14C-800C-9052-3FEFDDEF5747}"/>
          </ac:spMkLst>
        </pc:spChg>
      </pc:sldChg>
    </pc:docChg>
  </pc:docChgLst>
</pc:chgInfo>
</file>

<file path=ppt/comments/modernComment_100_4E7AACA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A3F968-A91B-41AD-9D41-55377D4B48EF}" authorId="{145DA34B-092C-6984-65C5-5048D84A8599}" created="2025-09-20T20:56:00.191">
    <pc:sldMkLst xmlns:pc="http://schemas.microsoft.com/office/powerpoint/2013/main/command">
      <pc:docMk/>
      <pc:sldMk cId="1316662447" sldId="256"/>
    </pc:sldMkLst>
    <p188:txBody>
      <a:bodyPr/>
      <a:lstStyle/>
      <a:p>
        <a:r>
          <a:rPr lang="en-US"/>
          <a:t>Current Address is the VFW Site at the corner of Highway 7 and Lake Street.</a:t>
        </a:r>
      </a:p>
    </p188:txBody>
  </p188:cm>
</p188:cmLst>
</file>

<file path=ppt/comments/modernComment_102_3C65E75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38D568F-7A01-429C-928E-47A213CFF6BB}" authorId="{145DA34B-092C-6984-65C5-5048D84A8599}" created="2025-09-20T20:59:30.680">
    <pc:sldMkLst xmlns:pc="http://schemas.microsoft.com/office/powerpoint/2013/main/command">
      <pc:docMk/>
      <pc:sldMk cId="1013311319" sldId="258"/>
    </pc:sldMkLst>
    <p188:txBody>
      <a:bodyPr/>
      <a:lstStyle/>
      <a:p>
        <a:r>
          <a:rPr lang="en-US"/>
          <a:t>Visual Concept of the Library Front Entrance facing (North) 7th Street and Veterans Drive at the Park Entrance.</a:t>
        </a:r>
      </a:p>
    </p188:txBody>
  </p188:cm>
</p188:cmLst>
</file>

<file path=ppt/comments/modernComment_103_2F68D06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10D81C8-0263-4073-9ABE-E18FBD0BE368}" authorId="{145DA34B-092C-6984-65C5-5048D84A8599}" created="2025-09-20T21:09:24.253">
    <pc:sldMkLst xmlns:pc="http://schemas.microsoft.com/office/powerpoint/2013/main/command">
      <pc:docMk/>
      <pc:sldMk cId="795398254" sldId="259"/>
    </pc:sldMkLst>
    <p188:txBody>
      <a:bodyPr/>
      <a:lstStyle/>
      <a:p>
        <a:r>
          <a:rPr lang="en-US"/>
          <a:t>Floor Plan Concept of Alta Community Library (Entrance Facing North)</a:t>
        </a:r>
      </a:p>
    </p188:txBody>
  </p188:cm>
</p188:cmLst>
</file>

<file path=ppt/comments/modernComment_104_FA9BD8F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1098298-0A4E-466B-A3D4-0805A74014F7}" authorId="{145DA34B-092C-6984-65C5-5048D84A8599}" created="2025-09-20T21:08:35.456">
    <pc:sldMkLst xmlns:pc="http://schemas.microsoft.com/office/powerpoint/2013/main/command">
      <pc:docMk/>
      <pc:sldMk cId="4204517631" sldId="260"/>
    </pc:sldMkLst>
    <p188:txBody>
      <a:bodyPr/>
      <a:lstStyle/>
      <a:p>
        <a:r>
          <a:rPr lang="en-US"/>
          <a:t>Concept of Alta Community Library placement with the Service Members Memorial (North end of City Park on 7th Street)</a:t>
        </a:r>
      </a:p>
    </p188:txBody>
  </p188:cm>
</p188:cmLst>
</file>

<file path=ppt/comments/modernComment_105_CE0241F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8C8C542-B460-4F82-8D58-573ED4801075}" authorId="{145DA34B-092C-6984-65C5-5048D84A8599}" created="2025-09-20T21:03:41.421">
    <pc:sldMkLst xmlns:pc="http://schemas.microsoft.com/office/powerpoint/2013/main/command">
      <pc:docMk/>
      <pc:sldMk cId="3456254463" sldId="261"/>
    </pc:sldMkLst>
    <p188:txBody>
      <a:bodyPr/>
      <a:lstStyle/>
      <a:p>
        <a:r>
          <a:rPr lang="en-US"/>
          <a:t>East Side of the Alta Community Building (next to Service Members Memorial Garden Walking Path)</a:t>
        </a:r>
      </a:p>
    </p188:txBody>
  </p188:cm>
</p188:cmLst>
</file>

<file path=ppt/comments/modernComment_106_27D340E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A4B3A9A-3E6B-4333-8F50-D2E5CF4934FF}" authorId="{145DA34B-092C-6984-65C5-5048D84A8599}" created="2025-09-20T21:05:23.938">
    <pc:sldMkLst xmlns:pc="http://schemas.microsoft.com/office/powerpoint/2013/main/command">
      <pc:docMk/>
      <pc:sldMk cId="668156134" sldId="262"/>
    </pc:sldMkLst>
    <p188:txBody>
      <a:bodyPr/>
      <a:lstStyle/>
      <a:p>
        <a:r>
          <a:rPr lang="en-US"/>
          <a:t>West view on Corner of 7th St and Veterans Drive entrance.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0_4E7AACAF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2_3C65E75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5_CE0241FF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6_27D340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FA9BD8FF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3_2F68D06E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E7E865-F446-45F4-AA9E-5FE312297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959" y="2014784"/>
            <a:ext cx="9559156" cy="24853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166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extLst mod="1">
    <p:ext uri="{6950BFC3-D8DA-4A85-94F7-54DA5524770B}">
      <p188:commentRel xmlns:p188="http://schemas.microsoft.com/office/powerpoint/2018/8/main" xmlns="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CD58-49A4-43A2-80A4-3AE03D6A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21" y="365300"/>
            <a:ext cx="10856833" cy="5667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Visual concept: Library front entrance; building at north end of park.</a:t>
            </a:r>
          </a:p>
        </p:txBody>
      </p:sp>
      <p:pic>
        <p:nvPicPr>
          <p:cNvPr id="5" name="Picture Placeholder 4" descr="A building with a car parked in front of it&#10;&#10;AI-generated content may be incorrect.">
            <a:extLst>
              <a:ext uri="{FF2B5EF4-FFF2-40B4-BE49-F238E27FC236}">
                <a16:creationId xmlns:a16="http://schemas.microsoft.com/office/drawing/2014/main" id="{0987C992-3527-DCF6-C08B-BEA6AEE552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52" t="21884" r="1985" b="19130"/>
          <a:stretch>
            <a:fillRect/>
          </a:stretch>
        </p:blipFill>
        <p:spPr>
          <a:xfrm>
            <a:off x="600521" y="1439219"/>
            <a:ext cx="10986454" cy="46181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1331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wipe/>
      </p:transition>
    </mc:Choice>
    <mc:Fallback xmlns="">
      <p:transition spd="slow" advClick="0" advTm="5000">
        <p:wipe/>
      </p:transition>
    </mc:Fallback>
  </mc:AlternateContent>
  <p:extLst mod="1">
    <p:ext uri="{6950BFC3-D8DA-4A85-94F7-54DA5524770B}">
      <p188:commentRel xmlns:p188="http://schemas.microsoft.com/office/powerpoint/2018/8/main" xmlns="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0B0052-EACF-FA33-E3DB-EA1E49015D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3769" y="1184034"/>
            <a:ext cx="9551142" cy="551309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“Shall the City of Alta, in Buena Vista County, State of Iowa, enter into a loan agreement and issue general obligation bonds in an amount not exceeding $1,250,000 for the purpose of paying the cost, to that extent, of constructing, furnishing and equipping a municipal library?”</a:t>
            </a:r>
          </a:p>
          <a:p>
            <a:pPr algn="l"/>
            <a:endParaRPr lang="en-US" sz="2400" dirty="0"/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Financial facts: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 proposed library will cost residents approximately $0.6522 per $1,000 of net taxable value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This is less that 2/3rds of one cent per $1,000 of </a:t>
            </a:r>
            <a:r>
              <a:rPr lang="en-US" sz="2400"/>
              <a:t>net taxable value </a:t>
            </a:r>
            <a:r>
              <a:rPr lang="en-US" sz="2400" dirty="0"/>
              <a:t>over 18 years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2E9A618-B14C-800C-9052-3FEFDDEF5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14" y="482230"/>
            <a:ext cx="8833132" cy="566738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Ballot question:</a:t>
            </a:r>
          </a:p>
        </p:txBody>
      </p:sp>
    </p:spTree>
    <p:extLst>
      <p:ext uri="{BB962C8B-B14F-4D97-AF65-F5344CB8AC3E}">
        <p14:creationId xmlns:p14="http://schemas.microsoft.com/office/powerpoint/2010/main" val="1413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wipe/>
      </p:transition>
    </mc:Choice>
    <mc:Fallback xmlns="">
      <p:transition spd="slow" advClick="0" advTm="20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CD58-49A4-43A2-80A4-3AE03D6A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61" y="185596"/>
            <a:ext cx="11186678" cy="5667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View of east side, next to Service Members Memorial Garden Walking Path.</a:t>
            </a:r>
          </a:p>
        </p:txBody>
      </p:sp>
      <p:pic>
        <p:nvPicPr>
          <p:cNvPr id="6" name="Picture 5" descr="A couple of people sitting on benches outside a building&#10;&#10;AI-generated content may be incorrect.">
            <a:extLst>
              <a:ext uri="{FF2B5EF4-FFF2-40B4-BE49-F238E27FC236}">
                <a16:creationId xmlns:a16="http://schemas.microsoft.com/office/drawing/2014/main" id="{3EB92F75-7844-9730-0CDD-2B5CCD473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60" y="1184267"/>
            <a:ext cx="9983881" cy="52140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5625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wipe/>
      </p:transition>
    </mc:Choice>
    <mc:Fallback xmlns="">
      <p:transition spd="slow" advClick="0" advTm="5000">
        <p:wipe/>
      </p:transition>
    </mc:Fallback>
  </mc:AlternateContent>
  <p:extLst mod="1">
    <p:ext uri="{6950BFC3-D8DA-4A85-94F7-54DA5524770B}">
      <p188:commentRel xmlns:p188="http://schemas.microsoft.com/office/powerpoint/2018/8/main" xmlns="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FC38-29D0-EDB7-DA14-0B3DF32BE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59" y="279946"/>
            <a:ext cx="10575526" cy="5667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Visual concept: Library building from corner of 7</a:t>
            </a:r>
            <a:r>
              <a:rPr lang="en-US" b="1" baseline="30000" dirty="0">
                <a:solidFill>
                  <a:schemeClr val="tx1"/>
                </a:solidFill>
              </a:rPr>
              <a:t>th</a:t>
            </a:r>
            <a:r>
              <a:rPr lang="en-US" b="1" dirty="0">
                <a:solidFill>
                  <a:schemeClr val="tx1"/>
                </a:solidFill>
              </a:rPr>
              <a:t> &amp; Veterans Drive.</a:t>
            </a:r>
          </a:p>
        </p:txBody>
      </p:sp>
      <p:pic>
        <p:nvPicPr>
          <p:cNvPr id="3" name="Picture 2" descr="A drawing of a building with cars parked outside&#10;&#10;AI-generated content may be incorrect.">
            <a:extLst>
              <a:ext uri="{FF2B5EF4-FFF2-40B4-BE49-F238E27FC236}">
                <a16:creationId xmlns:a16="http://schemas.microsoft.com/office/drawing/2014/main" id="{887FD678-A420-8C8B-9198-25D1C3125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28" y="1226660"/>
            <a:ext cx="10906279" cy="51408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681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wipe/>
      </p:transition>
    </mc:Choice>
    <mc:Fallback xmlns="">
      <p:transition spd="slow" advClick="0" advTm="5000">
        <p:wipe/>
      </p:transition>
    </mc:Fallback>
  </mc:AlternateContent>
  <p:extLst mod="1">
    <p:ext uri="{6950BFC3-D8DA-4A85-94F7-54DA5524770B}">
      <p188:commentRel xmlns:p188="http://schemas.microsoft.com/office/powerpoint/2018/8/main" xmlns="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CD58-49A4-43A2-80A4-3AE03D6A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69" y="440212"/>
            <a:ext cx="11213623" cy="5667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Concept of Library &amp; Service Members Memorial proposals at north end of park.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559374F-093A-061B-7E48-445D6F58AF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438" b="15438"/>
          <a:stretch/>
        </p:blipFill>
        <p:spPr>
          <a:xfrm>
            <a:off x="618869" y="1445007"/>
            <a:ext cx="10950714" cy="48558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045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extLst mod="1">
    <p:ext uri="{6950BFC3-D8DA-4A85-94F7-54DA5524770B}">
      <p188:commentRel xmlns:p188="http://schemas.microsoft.com/office/powerpoint/2018/8/main" xmlns="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CD58-49A4-43A2-80A4-3AE03D6A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08" y="134839"/>
            <a:ext cx="10050584" cy="5667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Proposed interior floor plan for library, main entrance facing north.</a:t>
            </a:r>
          </a:p>
        </p:txBody>
      </p:sp>
      <p:pic>
        <p:nvPicPr>
          <p:cNvPr id="12" name="Picture 11" descr="A blueprint of a building&#10;&#10;AI-generated content may be incorrect.">
            <a:extLst>
              <a:ext uri="{FF2B5EF4-FFF2-40B4-BE49-F238E27FC236}">
                <a16:creationId xmlns:a16="http://schemas.microsoft.com/office/drawing/2014/main" id="{5E20C38F-8079-DC00-69EE-4350DC4DD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23" y="1043912"/>
            <a:ext cx="7824138" cy="53993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9539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>
        <p:wipe/>
      </p:transition>
    </mc:Choice>
    <mc:Fallback xmlns="">
      <p:transition spd="slow" advClick="0" advTm="16000">
        <p:wipe/>
      </p:transition>
    </mc:Fallback>
  </mc:AlternateContent>
  <p:extLst mod="1">
    <p:ext uri="{6950BFC3-D8DA-4A85-94F7-54DA5524770B}">
      <p188:commentRel xmlns:p188="http://schemas.microsoft.com/office/powerpoint/2018/8/main" xmlns="" r:id="rId3"/>
    </p:ext>
  </p:extLs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47b3010-ced7-4668-9dfe-b1119326c1a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1E251C33680E4CB035EF5861479DD6" ma:contentTypeVersion="9" ma:contentTypeDescription="Create a new document." ma:contentTypeScope="" ma:versionID="ca85657dc73fed561f1e11d9a8eb61d7">
  <xsd:schema xmlns:xsd="http://www.w3.org/2001/XMLSchema" xmlns:xs="http://www.w3.org/2001/XMLSchema" xmlns:p="http://schemas.microsoft.com/office/2006/metadata/properties" xmlns:ns3="847b3010-ced7-4668-9dfe-b1119326c1ae" targetNamespace="http://schemas.microsoft.com/office/2006/metadata/properties" ma:root="true" ma:fieldsID="6442205109173e40412205bb38074780" ns3:_="">
    <xsd:import namespace="847b3010-ced7-4668-9dfe-b1119326c1a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b3010-ced7-4668-9dfe-b1119326c1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7DBFA3-8589-4FAB-BA31-43ECC8EDE1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83FC5B-BAD6-4883-9267-EFB3C66C2708}">
  <ds:schemaRefs>
    <ds:schemaRef ds:uri="847b3010-ced7-4668-9dfe-b1119326c1a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13E7A4-7760-4175-84E7-47E2B1F9D5CC}">
  <ds:schemaRefs>
    <ds:schemaRef ds:uri="847b3010-ced7-4668-9dfe-b1119326c1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</TotalTime>
  <Words>162</Words>
  <Application>Microsoft Office PowerPoint</Application>
  <PresentationFormat>Widescreen</PresentationFormat>
  <Paragraphs>12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Facet</vt:lpstr>
      <vt:lpstr>PowerPoint Presentation</vt:lpstr>
      <vt:lpstr>Visual concept: Library front entrance; building at north end of park.</vt:lpstr>
      <vt:lpstr>Ballot question:</vt:lpstr>
      <vt:lpstr>View of east side, next to Service Members Memorial Garden Walking Path.</vt:lpstr>
      <vt:lpstr>Visual concept: Library building from corner of 7th &amp; Veterans Drive.</vt:lpstr>
      <vt:lpstr>Concept of Library &amp; Service Members Memorial proposals at north end of park.</vt:lpstr>
      <vt:lpstr>Proposed interior floor plan for library, main entrance facing north.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Turnquist, Laura</dc:creator>
  <cp:lastModifiedBy>library</cp:lastModifiedBy>
  <cp:revision>13</cp:revision>
  <dcterms:created xsi:type="dcterms:W3CDTF">2025-09-12T00:47:00Z</dcterms:created>
  <dcterms:modified xsi:type="dcterms:W3CDTF">2025-10-05T21:26:46Z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0x0101008A1E251C33680E4CB035EF5861479DD6</vt:lpwstr>
  </property>
</Properties>
</file>